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35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211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710894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00676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177973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50666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470390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604649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753386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135859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025977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116381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205" y="1342863"/>
            <a:ext cx="630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ВРЕДНЫЕ СОВЕТЫ</a:t>
            </a:r>
            <a:endParaRPr lang="ru-RU" sz="5400" b="1" i="1" dirty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399" y="3791488"/>
            <a:ext cx="4521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2800" dirty="0" smtClean="0">
                <a:solidFill>
                  <a:srgbClr val="99367F"/>
                </a:solidFill>
              </a:rPr>
              <a:t> </a:t>
            </a:r>
            <a:r>
              <a:rPr lang="ru-RU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ПЕТУХОВА   </a:t>
            </a:r>
            <a:r>
              <a:rPr lang="ru-RU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</a:p>
          <a:p>
            <a:r>
              <a:rPr lang="ru-RU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УЧИТЕЛЬ МАОУ СОШ № 12</a:t>
            </a:r>
            <a:endParaRPr lang="ru-RU" b="1" dirty="0" smtClean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7215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d4pic.com/images/letter-mail-email-mailbox-post-inbox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250" y="1612250"/>
            <a:ext cx="5334497" cy="42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98275" y="2500827"/>
            <a:ext cx="45940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67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Взрослые тёти и дяди!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367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67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Срочно откройте этот конверт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367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67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прочитайте вредный,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367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67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нужный для вас совет.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367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5261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349128" y="716096"/>
            <a:ext cx="33931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работу ты пришёл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Делай всё, что хочешь.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причёску покажи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Каску в руки не бери,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 если удар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 поможет,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 подлечит,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всё ведь ерунда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красивой быть всегда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7593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37253" y="914401"/>
            <a:ext cx="3877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станке работать сложно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Делать всё быстро, но осторожно.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Очков защитных не надевай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 увидишь ты всё так и знай.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вдруг стружка в глаз прилетит,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страшно,  ведь глаз не один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и второй и он  невредим.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8399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18641" y="1586429"/>
            <a:ext cx="38118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на работе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Соблюдать нам нужно всем,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а если вдруг отвлёкся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Руку сунул не туда.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Ерунда  в больницах тоже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 кто то полежать,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 врачи не заскучали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работе у себя.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78280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4578" name="Picture 2" descr="C:\Users\Наталья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2625" y="597077"/>
            <a:ext cx="36330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Хочешь в крапинку ходить?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Аллергию получить?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Защитные средства  не надевай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заводу щеголяй,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 лечись весь год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такой у нас народ.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5603" name="Picture 3" descr="C:\Users\Наталья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819134" y="988541"/>
            <a:ext cx="35834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Советы вредные мои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Прочти, посмейся,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запомни!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нужен близким, дорогим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Здоровым, сильным  и упорным.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 для этого дружок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быть внимательным.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Технику безопасности соблюдать нужно  обязательно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012" y="6040730"/>
            <a:ext cx="483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0760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FFE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FFE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219</Words>
  <Application>Microsoft Office PowerPoint</Application>
  <PresentationFormat>Экран (4:3)</PresentationFormat>
  <Paragraphs>51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Наталья</cp:lastModifiedBy>
  <cp:revision>22</cp:revision>
  <dcterms:created xsi:type="dcterms:W3CDTF">2015-07-03T14:09:28Z</dcterms:created>
  <dcterms:modified xsi:type="dcterms:W3CDTF">2016-01-20T15:25:15Z</dcterms:modified>
</cp:coreProperties>
</file>